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7" r:id="rId2"/>
    <p:sldId id="261" r:id="rId3"/>
    <p:sldId id="280" r:id="rId4"/>
    <p:sldId id="279" r:id="rId5"/>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9"/>
    <p:restoredTop sz="95878"/>
  </p:normalViewPr>
  <p:slideViewPr>
    <p:cSldViewPr snapToGrid="0" snapToObjects="1">
      <p:cViewPr>
        <p:scale>
          <a:sx n="95" d="100"/>
          <a:sy n="95" d="100"/>
        </p:scale>
        <p:origin x="1936" y="1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91184-52E2-E74D-9582-635BF63F60CC}" type="datetimeFigureOut">
              <a:t>2022. 4. 11.</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E6262-1EBF-A240-AB45-A9CEE3C91F94}" type="slidenum">
              <a:t>‹#›</a:t>
            </a:fld>
            <a:endParaRPr kumimoji="1" lang="ko-Kore-KR" altLang="en-US"/>
          </a:p>
        </p:txBody>
      </p:sp>
    </p:spTree>
    <p:extLst>
      <p:ext uri="{BB962C8B-B14F-4D97-AF65-F5344CB8AC3E}">
        <p14:creationId xmlns:p14="http://schemas.microsoft.com/office/powerpoint/2010/main" val="1425951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716CA4-5035-6C43-87ED-72CB8FA2189F}"/>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736CA7A9-64D5-084A-884C-7DC31F4A03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08387C7B-B4F6-2742-9E15-A172F507604C}"/>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5" name="바닥글 개체 틀 4">
            <a:extLst>
              <a:ext uri="{FF2B5EF4-FFF2-40B4-BE49-F238E27FC236}">
                <a16:creationId xmlns:a16="http://schemas.microsoft.com/office/drawing/2014/main" id="{863E1CC1-E0CB-2C48-BCEA-F3D39BAA79B5}"/>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86EADC30-40D3-664D-8621-854255A62EC6}"/>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228136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5F8958-8D90-2849-AA7A-05C0143205AF}"/>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5813695F-8610-884C-A57C-6A20DC72E391}"/>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CAC6B55A-565A-A14E-A678-F1CBD0FF9578}"/>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5" name="바닥글 개체 틀 4">
            <a:extLst>
              <a:ext uri="{FF2B5EF4-FFF2-40B4-BE49-F238E27FC236}">
                <a16:creationId xmlns:a16="http://schemas.microsoft.com/office/drawing/2014/main" id="{CC50B5AD-2C6D-A44D-B592-5101B37EE601}"/>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B9068724-8617-0B4F-92CF-0E9DBC0551CB}"/>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4229897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C0386FA-649F-404D-BF7B-A2A46D3A5213}"/>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02F67E78-D6FF-954A-B53F-ADC1A8491FA0}"/>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04896B9B-C617-4C46-8825-21E571CB99DB}"/>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5" name="바닥글 개체 틀 4">
            <a:extLst>
              <a:ext uri="{FF2B5EF4-FFF2-40B4-BE49-F238E27FC236}">
                <a16:creationId xmlns:a16="http://schemas.microsoft.com/office/drawing/2014/main" id="{91724906-D7CF-564F-92BC-99378EC74192}"/>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8E02A3CF-8B63-404E-A2D1-44D0A7B3342E}"/>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68723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D21BF7-BA50-6E4B-B57F-7658326CA7CA}"/>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392666A8-B532-6347-B362-BEDFB487A501}"/>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31513264-EBA5-1845-9F4C-0DEBBDF6213B}"/>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5" name="바닥글 개체 틀 4">
            <a:extLst>
              <a:ext uri="{FF2B5EF4-FFF2-40B4-BE49-F238E27FC236}">
                <a16:creationId xmlns:a16="http://schemas.microsoft.com/office/drawing/2014/main" id="{D8B92538-8E48-4A45-A9B3-D1593B59FF78}"/>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5B7D4B37-22FD-9C4C-8B83-5777B18227D9}"/>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3391722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BEF558-04BA-9A4C-BA8F-D2377B3FC16D}"/>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764C62BE-2288-ED47-97DD-F4530798CF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9CCD6923-814C-1F4C-ADDE-6CD55C3BEE53}"/>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5" name="바닥글 개체 틀 4">
            <a:extLst>
              <a:ext uri="{FF2B5EF4-FFF2-40B4-BE49-F238E27FC236}">
                <a16:creationId xmlns:a16="http://schemas.microsoft.com/office/drawing/2014/main" id="{DADA7AD2-D451-4249-B806-B6C9D5937D6D}"/>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6D4E0944-CDE4-904F-994F-4500FF666D55}"/>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1249181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903164-D87C-284E-B45E-F43393C9C5A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975ED01A-080C-0044-A2B5-38A81FF66988}"/>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268DB6F-7003-E645-8859-6580AF239034}"/>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3F1E6C50-22E2-6A4E-8A9A-DFFF76D55B9E}"/>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6" name="바닥글 개체 틀 5">
            <a:extLst>
              <a:ext uri="{FF2B5EF4-FFF2-40B4-BE49-F238E27FC236}">
                <a16:creationId xmlns:a16="http://schemas.microsoft.com/office/drawing/2014/main" id="{462A38DE-CE4C-9B46-B4F5-D966F5F54DC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6C7F433-F843-4847-A263-F42B485E8004}"/>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172462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A31FCA-799A-514B-A655-40D519204AE3}"/>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2782A8B3-6EFC-7F43-B97A-5B3F7115F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C95F96D6-C6CD-5F4A-9E6D-6EC105326A31}"/>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895EC700-7207-604D-BC23-B2AF1DC8DF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900B6259-099C-5840-ABBE-5656BEDE77CA}"/>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FDADBEAB-526C-E340-A497-77234D7542E7}"/>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8" name="바닥글 개체 틀 7">
            <a:extLst>
              <a:ext uri="{FF2B5EF4-FFF2-40B4-BE49-F238E27FC236}">
                <a16:creationId xmlns:a16="http://schemas.microsoft.com/office/drawing/2014/main" id="{11F7904E-7984-3246-965C-029EEA7BEB1D}"/>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0AF24794-7DAC-9A4E-9F44-428D9EB365B7}"/>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194163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45A96D-2D4A-5645-85A2-63466A8845D4}"/>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013BC075-71EA-0841-8210-4A793C758237}"/>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4" name="바닥글 개체 틀 3">
            <a:extLst>
              <a:ext uri="{FF2B5EF4-FFF2-40B4-BE49-F238E27FC236}">
                <a16:creationId xmlns:a16="http://schemas.microsoft.com/office/drawing/2014/main" id="{271146A1-4667-6B43-81DF-79299C5705A2}"/>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C41C2F0C-D7A3-CB48-8D48-DC0DD89320D7}"/>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41138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F5C71B8-546C-354F-8CA4-1FEF9F03DF8D}"/>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3" name="바닥글 개체 틀 2">
            <a:extLst>
              <a:ext uri="{FF2B5EF4-FFF2-40B4-BE49-F238E27FC236}">
                <a16:creationId xmlns:a16="http://schemas.microsoft.com/office/drawing/2014/main" id="{6C3B75A3-7E40-E44A-B83A-E6F9B27933B6}"/>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21BBAB7E-C018-8749-899C-B3B49564653B}"/>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35974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727DB9-81CB-7F4B-8DCA-2B895EB149B3}"/>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49EFC639-1A84-3748-8C2A-B69CB2A8A3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37C7EA93-FBF4-5A40-B503-D3E1E46AB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3CBA462F-7181-4844-A18D-299678754D7D}"/>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6" name="바닥글 개체 틀 5">
            <a:extLst>
              <a:ext uri="{FF2B5EF4-FFF2-40B4-BE49-F238E27FC236}">
                <a16:creationId xmlns:a16="http://schemas.microsoft.com/office/drawing/2014/main" id="{C85CAAD3-CC19-F645-A819-61EED8846B5C}"/>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0579E12C-1360-F845-8CBD-615E9A9B598B}"/>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2260523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03BD16-7896-DA4B-A19D-CD548E7D816E}"/>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DBE064E2-D2FC-244D-A50C-003893408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5578F034-15FD-7242-BA0D-B2398AB9F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E9E7CCCF-12FB-9B4C-9506-745A8F028EC5}"/>
              </a:ext>
            </a:extLst>
          </p:cNvPr>
          <p:cNvSpPr>
            <a:spLocks noGrp="1"/>
          </p:cNvSpPr>
          <p:nvPr>
            <p:ph type="dt" sz="half" idx="10"/>
          </p:nvPr>
        </p:nvSpPr>
        <p:spPr/>
        <p:txBody>
          <a:bodyPr/>
          <a:lstStyle/>
          <a:p>
            <a:fld id="{884346D2-9CC2-0248-A387-42163E8BEC34}" type="datetimeFigureOut">
              <a:t>2022. 4. 11.</a:t>
            </a:fld>
            <a:endParaRPr kumimoji="1" lang="ko-Kore-KR" altLang="en-US"/>
          </a:p>
        </p:txBody>
      </p:sp>
      <p:sp>
        <p:nvSpPr>
          <p:cNvPr id="6" name="바닥글 개체 틀 5">
            <a:extLst>
              <a:ext uri="{FF2B5EF4-FFF2-40B4-BE49-F238E27FC236}">
                <a16:creationId xmlns:a16="http://schemas.microsoft.com/office/drawing/2014/main" id="{C435D043-43B0-CE49-94C0-6E65FA66A31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F230B769-4824-4C4B-A339-82CF782D9256}"/>
              </a:ext>
            </a:extLst>
          </p:cNvPr>
          <p:cNvSpPr>
            <a:spLocks noGrp="1"/>
          </p:cNvSpPr>
          <p:nvPr>
            <p:ph type="sldNum" sz="quarter" idx="12"/>
          </p:nvPr>
        </p:nvSpPr>
        <p:spPr/>
        <p:txBody>
          <a:bodyPr/>
          <a:lstStyle/>
          <a:p>
            <a:fld id="{3E4FD9F2-65B1-A64F-BEEF-759A65C6C8FF}" type="slidenum">
              <a:t>‹#›</a:t>
            </a:fld>
            <a:endParaRPr kumimoji="1" lang="ko-Kore-KR" altLang="en-US"/>
          </a:p>
        </p:txBody>
      </p:sp>
    </p:spTree>
    <p:extLst>
      <p:ext uri="{BB962C8B-B14F-4D97-AF65-F5344CB8AC3E}">
        <p14:creationId xmlns:p14="http://schemas.microsoft.com/office/powerpoint/2010/main" val="2377695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440833D-FD4A-6244-BD1C-A6241B3EB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06A4BC51-93B7-C646-8878-00D9E0F015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8AEAA87F-672A-E144-9939-50A1863B8F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346D2-9CC2-0248-A387-42163E8BEC34}" type="datetimeFigureOut">
              <a:t>2022. 4. 11.</a:t>
            </a:fld>
            <a:endParaRPr kumimoji="1" lang="ko-Kore-KR" altLang="en-US"/>
          </a:p>
        </p:txBody>
      </p:sp>
      <p:sp>
        <p:nvSpPr>
          <p:cNvPr id="5" name="바닥글 개체 틀 4">
            <a:extLst>
              <a:ext uri="{FF2B5EF4-FFF2-40B4-BE49-F238E27FC236}">
                <a16:creationId xmlns:a16="http://schemas.microsoft.com/office/drawing/2014/main" id="{AC4E830A-15EE-944E-A713-8710DB57EA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C9AD9463-B8B2-B846-9F7A-9740C9F45D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FD9F2-65B1-A64F-BEEF-759A65C6C8FF}" type="slidenum">
              <a:t>‹#›</a:t>
            </a:fld>
            <a:endParaRPr kumimoji="1" lang="ko-Kore-KR" altLang="en-US"/>
          </a:p>
        </p:txBody>
      </p:sp>
    </p:spTree>
    <p:extLst>
      <p:ext uri="{BB962C8B-B14F-4D97-AF65-F5344CB8AC3E}">
        <p14:creationId xmlns:p14="http://schemas.microsoft.com/office/powerpoint/2010/main" val="1113850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24025" y="3000298"/>
            <a:ext cx="8194164" cy="3675045"/>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347953" y="3000298"/>
            <a:ext cx="3587998" cy="1900841"/>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endParaRPr kumimoji="1" lang="en-US" altLang="ko-KR" sz="1600"/>
          </a:p>
          <a:p>
            <a:pPr>
              <a:lnSpc>
                <a:spcPct val="150000"/>
              </a:lnSpc>
            </a:pPr>
            <a:r>
              <a:rPr kumimoji="1" lang="ko-KR" altLang="en-US" sz="1600"/>
              <a:t>→ </a:t>
            </a:r>
            <a:r>
              <a:rPr kumimoji="1" lang="en-US" altLang="ko-KR" sz="1600"/>
              <a:t>sorting </a:t>
            </a:r>
            <a:r>
              <a:rPr kumimoji="1" lang="en-US" altLang="ko-KR" sz="1600" b="1"/>
              <a:t>GCTfh</a:t>
            </a:r>
            <a:r>
              <a:rPr kumimoji="1" lang="ko-KR" altLang="en-US" sz="1600" b="1"/>
              <a:t> </a:t>
            </a:r>
            <a:r>
              <a:rPr kumimoji="1" lang="en-US" altLang="ko-KR" sz="1600"/>
              <a:t>cell /</a:t>
            </a:r>
            <a:r>
              <a:rPr kumimoji="1" lang="ko-KR" altLang="en-US" sz="1600"/>
              <a:t> </a:t>
            </a:r>
            <a:r>
              <a:rPr kumimoji="1" lang="en-US" altLang="ko-KR" sz="1600" b="1"/>
              <a:t>GCTfh-like</a:t>
            </a:r>
            <a:r>
              <a:rPr kumimoji="1" lang="ko-KR" altLang="en-US" sz="1600" b="1"/>
              <a:t> </a:t>
            </a:r>
            <a:r>
              <a:rPr kumimoji="1" lang="en-US" altLang="ko-KR" sz="1600"/>
              <a:t>cell</a:t>
            </a:r>
            <a:r>
              <a:rPr kumimoji="1" lang="ko-KR" altLang="en-US" sz="1600"/>
              <a:t> </a:t>
            </a: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219</Words>
  <Application>Microsoft Macintosh PowerPoint</Application>
  <PresentationFormat>와이드스크린</PresentationFormat>
  <Paragraphs>30</Paragraphs>
  <Slides>4</Slides>
  <Notes>1</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vt:i4>
      </vt:variant>
    </vt:vector>
  </HeadingPairs>
  <TitlesOfParts>
    <vt:vector size="8" baseType="lpstr">
      <vt:lpstr>Arial</vt:lpstr>
      <vt:lpstr>Calibri</vt:lpstr>
      <vt:lpstr>Calibri Light</vt:lpstr>
      <vt:lpstr>Office 테마</vt:lpstr>
      <vt:lpstr>Educational session: Bulk RNA seq</vt:lpstr>
      <vt:lpstr>PowerPoint 프레젠테이션</vt:lpstr>
      <vt:lpstr>2. DEG analysis &amp; 3. Visualization</vt:lpstr>
      <vt:lpstr>4. Gene ontology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jeong kh</dc:creator>
  <cp:lastModifiedBy>jeong kh</cp:lastModifiedBy>
  <cp:revision>23</cp:revision>
  <dcterms:created xsi:type="dcterms:W3CDTF">2022-04-11T01:04:24Z</dcterms:created>
  <dcterms:modified xsi:type="dcterms:W3CDTF">2022-04-11T02:10:55Z</dcterms:modified>
</cp:coreProperties>
</file>